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39E654-7786-41BC-AC73-FF6ECECB919B}" type="datetimeFigureOut">
              <a:rPr lang="hu-HU" smtClean="0"/>
              <a:pPr/>
              <a:t>2011.03.09.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AC40C5-7B79-4C0E-B585-863B3BAEA9B5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Vezérlő áramkörök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központi vezérlőegység belső felépítése</a:t>
            </a:r>
            <a:endParaRPr lang="hu-H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700808"/>
            <a:ext cx="548942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Huzalozott vezérlő elvi felépítése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1844824"/>
            <a:ext cx="493728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Fázisregiszteres vezérlő elvi felépítése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768" y="1916832"/>
            <a:ext cx="4595403" cy="46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Mikroprogramozott</a:t>
            </a:r>
            <a:r>
              <a:rPr lang="hu-HU" dirty="0" smtClean="0"/>
              <a:t> vezérlő elvi felépítése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8950" y="1935163"/>
            <a:ext cx="3657265" cy="468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19</Words>
  <Application>Microsoft Office PowerPoint</Application>
  <PresentationFormat>Diavetítés a képernyőre (4:3 oldalarány)</PresentationFormat>
  <Paragraphs>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Áramlás</vt:lpstr>
      <vt:lpstr>Vezérlő áramkörök</vt:lpstr>
      <vt:lpstr>A központi vezérlőegység belső felépítése</vt:lpstr>
      <vt:lpstr>Huzalozott vezérlő elvi felépítése</vt:lpstr>
      <vt:lpstr>Fázisregiszteres vezérlő elvi felépítése</vt:lpstr>
      <vt:lpstr>Mikroprogramozott vezérlő elvi felépítése</vt:lpstr>
    </vt:vector>
  </TitlesOfParts>
  <Company>Cserháti SzKI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Vezérlő áramkörök</dc:title>
  <dc:creator>Tukacs Attila</dc:creator>
  <cp:lastModifiedBy>Tukacs Attila</cp:lastModifiedBy>
  <cp:revision>4</cp:revision>
  <dcterms:created xsi:type="dcterms:W3CDTF">2011-03-09T13:25:58Z</dcterms:created>
  <dcterms:modified xsi:type="dcterms:W3CDTF">2011-03-09T13:39:14Z</dcterms:modified>
</cp:coreProperties>
</file>